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75" r:id="rId4"/>
    <p:sldId id="257" r:id="rId5"/>
    <p:sldId id="259" r:id="rId6"/>
    <p:sldId id="258" r:id="rId7"/>
    <p:sldId id="261" r:id="rId8"/>
    <p:sldId id="260" r:id="rId9"/>
    <p:sldId id="263" r:id="rId10"/>
    <p:sldId id="270" r:id="rId11"/>
    <p:sldId id="271" r:id="rId12"/>
    <p:sldId id="272" r:id="rId13"/>
    <p:sldId id="273" r:id="rId14"/>
    <p:sldId id="274" r:id="rId15"/>
    <p:sldId id="264" r:id="rId16"/>
    <p:sldId id="265" r:id="rId17"/>
    <p:sldId id="266" r:id="rId18"/>
    <p:sldId id="267" r:id="rId19"/>
    <p:sldId id="268" r:id="rId20"/>
    <p:sldId id="269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E565E-D026-4BD0-AECA-08B9FB09ECC7}" v="17" dt="2022-05-13T09:57:03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cya D'Angio'" userId="41d1662f-5275-4238-9718-e44b68dfa7d3" providerId="ADAL" clId="{052E565E-D026-4BD0-AECA-08B9FB09ECC7}"/>
    <pc:docChg chg="undo custSel addSld delSld modSld sldOrd">
      <pc:chgData name="Grecya D'Angio'" userId="41d1662f-5275-4238-9718-e44b68dfa7d3" providerId="ADAL" clId="{052E565E-D026-4BD0-AECA-08B9FB09ECC7}" dt="2022-05-13T09:59:01.522" v="807" actId="20577"/>
      <pc:docMkLst>
        <pc:docMk/>
      </pc:docMkLst>
      <pc:sldChg chg="modSp mod">
        <pc:chgData name="Grecya D'Angio'" userId="41d1662f-5275-4238-9718-e44b68dfa7d3" providerId="ADAL" clId="{052E565E-D026-4BD0-AECA-08B9FB09ECC7}" dt="2022-05-09T07:26:10.399" v="29" actId="20577"/>
        <pc:sldMkLst>
          <pc:docMk/>
          <pc:sldMk cId="759546612" sldId="256"/>
        </pc:sldMkLst>
        <pc:spChg chg="mod">
          <ac:chgData name="Grecya D'Angio'" userId="41d1662f-5275-4238-9718-e44b68dfa7d3" providerId="ADAL" clId="{052E565E-D026-4BD0-AECA-08B9FB09ECC7}" dt="2022-05-09T07:26:10.399" v="29" actId="20577"/>
          <ac:spMkLst>
            <pc:docMk/>
            <pc:sldMk cId="759546612" sldId="256"/>
            <ac:spMk id="8" creationId="{614796C8-A3BA-473B-EFBE-2D8318D595C7}"/>
          </ac:spMkLst>
        </pc:spChg>
        <pc:picChg chg="mod">
          <ac:chgData name="Grecya D'Angio'" userId="41d1662f-5275-4238-9718-e44b68dfa7d3" providerId="ADAL" clId="{052E565E-D026-4BD0-AECA-08B9FB09ECC7}" dt="2022-05-09T07:24:38.832" v="1" actId="1076"/>
          <ac:picMkLst>
            <pc:docMk/>
            <pc:sldMk cId="759546612" sldId="256"/>
            <ac:picMk id="4" creationId="{D1DD5177-0F4F-765E-8740-EFD31B6CB793}"/>
          </ac:picMkLst>
        </pc:picChg>
      </pc:sldChg>
      <pc:sldChg chg="modSp mod">
        <pc:chgData name="Grecya D'Angio'" userId="41d1662f-5275-4238-9718-e44b68dfa7d3" providerId="ADAL" clId="{052E565E-D026-4BD0-AECA-08B9FB09ECC7}" dt="2022-05-13T09:21:26.819" v="88" actId="20577"/>
        <pc:sldMkLst>
          <pc:docMk/>
          <pc:sldMk cId="2609330432" sldId="257"/>
        </pc:sldMkLst>
        <pc:spChg chg="mod">
          <ac:chgData name="Grecya D'Angio'" userId="41d1662f-5275-4238-9718-e44b68dfa7d3" providerId="ADAL" clId="{052E565E-D026-4BD0-AECA-08B9FB09ECC7}" dt="2022-05-13T09:21:26.819" v="88" actId="20577"/>
          <ac:spMkLst>
            <pc:docMk/>
            <pc:sldMk cId="2609330432" sldId="257"/>
            <ac:spMk id="7" creationId="{1B2F4AB8-1A71-942F-DE09-25F83C13D519}"/>
          </ac:spMkLst>
        </pc:spChg>
      </pc:sldChg>
      <pc:sldChg chg="modSp mod ord">
        <pc:chgData name="Grecya D'Angio'" userId="41d1662f-5275-4238-9718-e44b68dfa7d3" providerId="ADAL" clId="{052E565E-D026-4BD0-AECA-08B9FB09ECC7}" dt="2022-05-13T09:35:12.556" v="222" actId="20577"/>
        <pc:sldMkLst>
          <pc:docMk/>
          <pc:sldMk cId="2527724684" sldId="258"/>
        </pc:sldMkLst>
        <pc:spChg chg="mod">
          <ac:chgData name="Grecya D'Angio'" userId="41d1662f-5275-4238-9718-e44b68dfa7d3" providerId="ADAL" clId="{052E565E-D026-4BD0-AECA-08B9FB09ECC7}" dt="2022-05-13T09:35:12.556" v="222" actId="20577"/>
          <ac:spMkLst>
            <pc:docMk/>
            <pc:sldMk cId="2527724684" sldId="258"/>
            <ac:spMk id="2" creationId="{0CCA98AD-1DA7-045A-A074-9FEE23B94B58}"/>
          </ac:spMkLst>
        </pc:spChg>
        <pc:picChg chg="mod">
          <ac:chgData name="Grecya D'Angio'" userId="41d1662f-5275-4238-9718-e44b68dfa7d3" providerId="ADAL" clId="{052E565E-D026-4BD0-AECA-08B9FB09ECC7}" dt="2022-05-13T09:24:45.068" v="167" actId="1076"/>
          <ac:picMkLst>
            <pc:docMk/>
            <pc:sldMk cId="2527724684" sldId="258"/>
            <ac:picMk id="5" creationId="{750FBB69-B63B-A6BF-EBED-E01CBEF4FFBD}"/>
          </ac:picMkLst>
        </pc:picChg>
      </pc:sldChg>
      <pc:sldChg chg="addSp delSp modSp mod ord">
        <pc:chgData name="Grecya D'Angio'" userId="41d1662f-5275-4238-9718-e44b68dfa7d3" providerId="ADAL" clId="{052E565E-D026-4BD0-AECA-08B9FB09ECC7}" dt="2022-05-13T09:36:33.222" v="271" actId="20577"/>
        <pc:sldMkLst>
          <pc:docMk/>
          <pc:sldMk cId="993336023" sldId="259"/>
        </pc:sldMkLst>
        <pc:spChg chg="mod">
          <ac:chgData name="Grecya D'Angio'" userId="41d1662f-5275-4238-9718-e44b68dfa7d3" providerId="ADAL" clId="{052E565E-D026-4BD0-AECA-08B9FB09ECC7}" dt="2022-05-13T09:36:33.222" v="271" actId="20577"/>
          <ac:spMkLst>
            <pc:docMk/>
            <pc:sldMk cId="993336023" sldId="259"/>
            <ac:spMk id="2" creationId="{1E6CA406-A7A1-C2AA-05E8-12214D297A12}"/>
          </ac:spMkLst>
        </pc:spChg>
        <pc:picChg chg="add mod">
          <ac:chgData name="Grecya D'Angio'" userId="41d1662f-5275-4238-9718-e44b68dfa7d3" providerId="ADAL" clId="{052E565E-D026-4BD0-AECA-08B9FB09ECC7}" dt="2022-05-13T09:34:44.005" v="187" actId="1076"/>
          <ac:picMkLst>
            <pc:docMk/>
            <pc:sldMk cId="993336023" sldId="259"/>
            <ac:picMk id="4" creationId="{390030AA-01BF-11D3-5F76-A49D58361E7A}"/>
          </ac:picMkLst>
        </pc:picChg>
        <pc:picChg chg="del">
          <ac:chgData name="Grecya D'Angio'" userId="41d1662f-5275-4238-9718-e44b68dfa7d3" providerId="ADAL" clId="{052E565E-D026-4BD0-AECA-08B9FB09ECC7}" dt="2022-05-13T09:24:26.839" v="166" actId="478"/>
          <ac:picMkLst>
            <pc:docMk/>
            <pc:sldMk cId="993336023" sldId="259"/>
            <ac:picMk id="5" creationId="{761F110B-88ED-07D2-CFCE-F5A23A4F4F17}"/>
          </ac:picMkLst>
        </pc:picChg>
      </pc:sldChg>
      <pc:sldChg chg="modSp mod">
        <pc:chgData name="Grecya D'Angio'" userId="41d1662f-5275-4238-9718-e44b68dfa7d3" providerId="ADAL" clId="{052E565E-D026-4BD0-AECA-08B9FB09ECC7}" dt="2022-05-13T09:23:04.644" v="157" actId="20577"/>
        <pc:sldMkLst>
          <pc:docMk/>
          <pc:sldMk cId="3761682591" sldId="260"/>
        </pc:sldMkLst>
        <pc:spChg chg="mod">
          <ac:chgData name="Grecya D'Angio'" userId="41d1662f-5275-4238-9718-e44b68dfa7d3" providerId="ADAL" clId="{052E565E-D026-4BD0-AECA-08B9FB09ECC7}" dt="2022-05-13T09:23:04.644" v="157" actId="20577"/>
          <ac:spMkLst>
            <pc:docMk/>
            <pc:sldMk cId="3761682591" sldId="260"/>
            <ac:spMk id="2" creationId="{FD851352-DA37-B660-B8DC-F76F396BDB34}"/>
          </ac:spMkLst>
        </pc:spChg>
      </pc:sldChg>
      <pc:sldChg chg="addSp delSp modSp mod ord">
        <pc:chgData name="Grecya D'Angio'" userId="41d1662f-5275-4238-9718-e44b68dfa7d3" providerId="ADAL" clId="{052E565E-D026-4BD0-AECA-08B9FB09ECC7}" dt="2022-05-13T09:37:56.094" v="322" actId="20577"/>
        <pc:sldMkLst>
          <pc:docMk/>
          <pc:sldMk cId="3395194441" sldId="261"/>
        </pc:sldMkLst>
        <pc:spChg chg="mod">
          <ac:chgData name="Grecya D'Angio'" userId="41d1662f-5275-4238-9718-e44b68dfa7d3" providerId="ADAL" clId="{052E565E-D026-4BD0-AECA-08B9FB09ECC7}" dt="2022-05-13T09:37:56.094" v="322" actId="20577"/>
          <ac:spMkLst>
            <pc:docMk/>
            <pc:sldMk cId="3395194441" sldId="261"/>
            <ac:spMk id="2" creationId="{3C5B6825-27C0-5F33-15F5-DF40EEDE7E0E}"/>
          </ac:spMkLst>
        </pc:spChg>
        <pc:spChg chg="add del mod">
          <ac:chgData name="Grecya D'Angio'" userId="41d1662f-5275-4238-9718-e44b68dfa7d3" providerId="ADAL" clId="{052E565E-D026-4BD0-AECA-08B9FB09ECC7}" dt="2022-05-13T09:37:42.101" v="273"/>
          <ac:spMkLst>
            <pc:docMk/>
            <pc:sldMk cId="3395194441" sldId="261"/>
            <ac:spMk id="4" creationId="{6C6300F4-1CF6-B18F-DBFD-4D3543DD02DB}"/>
          </ac:spMkLst>
        </pc:spChg>
        <pc:picChg chg="del">
          <ac:chgData name="Grecya D'Angio'" userId="41d1662f-5275-4238-9718-e44b68dfa7d3" providerId="ADAL" clId="{052E565E-D026-4BD0-AECA-08B9FB09ECC7}" dt="2022-05-13T09:37:41.231" v="272" actId="478"/>
          <ac:picMkLst>
            <pc:docMk/>
            <pc:sldMk cId="3395194441" sldId="261"/>
            <ac:picMk id="5" creationId="{AB3BE169-3BFE-A18B-43CB-9230FB8373BC}"/>
          </ac:picMkLst>
        </pc:picChg>
        <pc:picChg chg="add mod">
          <ac:chgData name="Grecya D'Angio'" userId="41d1662f-5275-4238-9718-e44b68dfa7d3" providerId="ADAL" clId="{052E565E-D026-4BD0-AECA-08B9FB09ECC7}" dt="2022-05-13T09:37:42.101" v="273"/>
          <ac:picMkLst>
            <pc:docMk/>
            <pc:sldMk cId="3395194441" sldId="261"/>
            <ac:picMk id="7" creationId="{1B26A155-B36A-6DB5-CC60-4CBEEF9820CE}"/>
          </ac:picMkLst>
        </pc:picChg>
      </pc:sldChg>
      <pc:sldChg chg="new ord">
        <pc:chgData name="Grecya D'Angio'" userId="41d1662f-5275-4238-9718-e44b68dfa7d3" providerId="ADAL" clId="{052E565E-D026-4BD0-AECA-08B9FB09ECC7}" dt="2022-05-13T09:20:50.580" v="32"/>
        <pc:sldMkLst>
          <pc:docMk/>
          <pc:sldMk cId="1630854552" sldId="262"/>
        </pc:sldMkLst>
      </pc:sldChg>
      <pc:sldChg chg="addSp delSp modSp new mod">
        <pc:chgData name="Grecya D'Angio'" userId="41d1662f-5275-4238-9718-e44b68dfa7d3" providerId="ADAL" clId="{052E565E-D026-4BD0-AECA-08B9FB09ECC7}" dt="2022-05-13T09:40:38.811" v="335" actId="20577"/>
        <pc:sldMkLst>
          <pc:docMk/>
          <pc:sldMk cId="816906607" sldId="263"/>
        </pc:sldMkLst>
        <pc:spChg chg="mod">
          <ac:chgData name="Grecya D'Angio'" userId="41d1662f-5275-4238-9718-e44b68dfa7d3" providerId="ADAL" clId="{052E565E-D026-4BD0-AECA-08B9FB09ECC7}" dt="2022-05-13T09:40:38.811" v="335" actId="20577"/>
          <ac:spMkLst>
            <pc:docMk/>
            <pc:sldMk cId="816906607" sldId="263"/>
            <ac:spMk id="2" creationId="{7E252805-3BBC-8484-ACA9-A0D40723CFB6}"/>
          </ac:spMkLst>
        </pc:spChg>
        <pc:spChg chg="del">
          <ac:chgData name="Grecya D'Angio'" userId="41d1662f-5275-4238-9718-e44b68dfa7d3" providerId="ADAL" clId="{052E565E-D026-4BD0-AECA-08B9FB09ECC7}" dt="2022-05-13T09:39:31.079" v="326"/>
          <ac:spMkLst>
            <pc:docMk/>
            <pc:sldMk cId="816906607" sldId="263"/>
            <ac:spMk id="3" creationId="{EA479BA2-F95E-B3C5-F191-A973D8E196B3}"/>
          </ac:spMkLst>
        </pc:spChg>
        <pc:picChg chg="add mod">
          <ac:chgData name="Grecya D'Angio'" userId="41d1662f-5275-4238-9718-e44b68dfa7d3" providerId="ADAL" clId="{052E565E-D026-4BD0-AECA-08B9FB09ECC7}" dt="2022-05-13T09:39:31.079" v="326"/>
          <ac:picMkLst>
            <pc:docMk/>
            <pc:sldMk cId="816906607" sldId="263"/>
            <ac:picMk id="5" creationId="{9D883DA7-6B2E-2EAF-5F82-AFD3EB446672}"/>
          </ac:picMkLst>
        </pc:picChg>
        <pc:picChg chg="add del mod">
          <ac:chgData name="Grecya D'Angio'" userId="41d1662f-5275-4238-9718-e44b68dfa7d3" providerId="ADAL" clId="{052E565E-D026-4BD0-AECA-08B9FB09ECC7}" dt="2022-05-13T09:40:04.698" v="328"/>
          <ac:picMkLst>
            <pc:docMk/>
            <pc:sldMk cId="816906607" sldId="263"/>
            <ac:picMk id="7" creationId="{7520E531-74B9-A29A-592D-9F014CB0CE88}"/>
          </ac:picMkLst>
        </pc:picChg>
      </pc:sldChg>
      <pc:sldChg chg="addSp delSp modSp new mod">
        <pc:chgData name="Grecya D'Angio'" userId="41d1662f-5275-4238-9718-e44b68dfa7d3" providerId="ADAL" clId="{052E565E-D026-4BD0-AECA-08B9FB09ECC7}" dt="2022-05-13T09:42:22.070" v="361" actId="20577"/>
        <pc:sldMkLst>
          <pc:docMk/>
          <pc:sldMk cId="1442980402" sldId="264"/>
        </pc:sldMkLst>
        <pc:spChg chg="mod">
          <ac:chgData name="Grecya D'Angio'" userId="41d1662f-5275-4238-9718-e44b68dfa7d3" providerId="ADAL" clId="{052E565E-D026-4BD0-AECA-08B9FB09ECC7}" dt="2022-05-13T09:42:22.070" v="361" actId="20577"/>
          <ac:spMkLst>
            <pc:docMk/>
            <pc:sldMk cId="1442980402" sldId="264"/>
            <ac:spMk id="2" creationId="{4D939D86-6599-BAF0-B9AE-5A93647BACD1}"/>
          </ac:spMkLst>
        </pc:spChg>
        <pc:spChg chg="del">
          <ac:chgData name="Grecya D'Angio'" userId="41d1662f-5275-4238-9718-e44b68dfa7d3" providerId="ADAL" clId="{052E565E-D026-4BD0-AECA-08B9FB09ECC7}" dt="2022-05-13T09:41:36.321" v="336"/>
          <ac:spMkLst>
            <pc:docMk/>
            <pc:sldMk cId="1442980402" sldId="264"/>
            <ac:spMk id="3" creationId="{D2036177-1052-5A2D-9886-C0E6FF5C798D}"/>
          </ac:spMkLst>
        </pc:spChg>
        <pc:picChg chg="add mod">
          <ac:chgData name="Grecya D'Angio'" userId="41d1662f-5275-4238-9718-e44b68dfa7d3" providerId="ADAL" clId="{052E565E-D026-4BD0-AECA-08B9FB09ECC7}" dt="2022-05-13T09:41:36.321" v="336"/>
          <ac:picMkLst>
            <pc:docMk/>
            <pc:sldMk cId="1442980402" sldId="264"/>
            <ac:picMk id="5" creationId="{D469B285-11C2-0117-E87B-CB7C56DBF6A5}"/>
          </ac:picMkLst>
        </pc:picChg>
      </pc:sldChg>
      <pc:sldChg chg="addSp delSp modSp new mod">
        <pc:chgData name="Grecya D'Angio'" userId="41d1662f-5275-4238-9718-e44b68dfa7d3" providerId="ADAL" clId="{052E565E-D026-4BD0-AECA-08B9FB09ECC7}" dt="2022-05-13T09:42:32.291" v="377" actId="20577"/>
        <pc:sldMkLst>
          <pc:docMk/>
          <pc:sldMk cId="3235544594" sldId="265"/>
        </pc:sldMkLst>
        <pc:spChg chg="mod">
          <ac:chgData name="Grecya D'Angio'" userId="41d1662f-5275-4238-9718-e44b68dfa7d3" providerId="ADAL" clId="{052E565E-D026-4BD0-AECA-08B9FB09ECC7}" dt="2022-05-13T09:42:32.291" v="377" actId="20577"/>
          <ac:spMkLst>
            <pc:docMk/>
            <pc:sldMk cId="3235544594" sldId="265"/>
            <ac:spMk id="2" creationId="{F252471D-3205-A017-3D07-90D0D27E3B29}"/>
          </ac:spMkLst>
        </pc:spChg>
        <pc:spChg chg="del">
          <ac:chgData name="Grecya D'Angio'" userId="41d1662f-5275-4238-9718-e44b68dfa7d3" providerId="ADAL" clId="{052E565E-D026-4BD0-AECA-08B9FB09ECC7}" dt="2022-05-13T09:41:43.778" v="337"/>
          <ac:spMkLst>
            <pc:docMk/>
            <pc:sldMk cId="3235544594" sldId="265"/>
            <ac:spMk id="3" creationId="{E134C3A8-BF53-5B4A-2C52-D0EEEE47F65C}"/>
          </ac:spMkLst>
        </pc:spChg>
        <pc:picChg chg="add mod">
          <ac:chgData name="Grecya D'Angio'" userId="41d1662f-5275-4238-9718-e44b68dfa7d3" providerId="ADAL" clId="{052E565E-D026-4BD0-AECA-08B9FB09ECC7}" dt="2022-05-13T09:41:43.778" v="337"/>
          <ac:picMkLst>
            <pc:docMk/>
            <pc:sldMk cId="3235544594" sldId="265"/>
            <ac:picMk id="5" creationId="{06EBA966-ACCC-C017-1F66-33DA30720485}"/>
          </ac:picMkLst>
        </pc:picChg>
      </pc:sldChg>
      <pc:sldChg chg="addSp delSp modSp new mod">
        <pc:chgData name="Grecya D'Angio'" userId="41d1662f-5275-4238-9718-e44b68dfa7d3" providerId="ADAL" clId="{052E565E-D026-4BD0-AECA-08B9FB09ECC7}" dt="2022-05-13T09:43:10.437" v="400" actId="20577"/>
        <pc:sldMkLst>
          <pc:docMk/>
          <pc:sldMk cId="2989129639" sldId="266"/>
        </pc:sldMkLst>
        <pc:spChg chg="mod">
          <ac:chgData name="Grecya D'Angio'" userId="41d1662f-5275-4238-9718-e44b68dfa7d3" providerId="ADAL" clId="{052E565E-D026-4BD0-AECA-08B9FB09ECC7}" dt="2022-05-13T09:43:10.437" v="400" actId="20577"/>
          <ac:spMkLst>
            <pc:docMk/>
            <pc:sldMk cId="2989129639" sldId="266"/>
            <ac:spMk id="2" creationId="{ED21872E-B16C-364B-3B74-E0A97AB2F69E}"/>
          </ac:spMkLst>
        </pc:spChg>
        <pc:spChg chg="del">
          <ac:chgData name="Grecya D'Angio'" userId="41d1662f-5275-4238-9718-e44b68dfa7d3" providerId="ADAL" clId="{052E565E-D026-4BD0-AECA-08B9FB09ECC7}" dt="2022-05-13T09:41:54.680" v="342"/>
          <ac:spMkLst>
            <pc:docMk/>
            <pc:sldMk cId="2989129639" sldId="266"/>
            <ac:spMk id="3" creationId="{3A934261-0805-9761-9DF0-DAF78926A0F4}"/>
          </ac:spMkLst>
        </pc:spChg>
        <pc:picChg chg="add mod">
          <ac:chgData name="Grecya D'Angio'" userId="41d1662f-5275-4238-9718-e44b68dfa7d3" providerId="ADAL" clId="{052E565E-D026-4BD0-AECA-08B9FB09ECC7}" dt="2022-05-13T09:41:54.680" v="342"/>
          <ac:picMkLst>
            <pc:docMk/>
            <pc:sldMk cId="2989129639" sldId="266"/>
            <ac:picMk id="5" creationId="{B9DD292A-436A-D12F-ACC9-C2E1443EB29B}"/>
          </ac:picMkLst>
        </pc:picChg>
      </pc:sldChg>
      <pc:sldChg chg="addSp delSp modSp new mod ord">
        <pc:chgData name="Grecya D'Angio'" userId="41d1662f-5275-4238-9718-e44b68dfa7d3" providerId="ADAL" clId="{052E565E-D026-4BD0-AECA-08B9FB09ECC7}" dt="2022-05-13T09:44:26.055" v="461"/>
        <pc:sldMkLst>
          <pc:docMk/>
          <pc:sldMk cId="413099928" sldId="267"/>
        </pc:sldMkLst>
        <pc:spChg chg="mod">
          <ac:chgData name="Grecya D'Angio'" userId="41d1662f-5275-4238-9718-e44b68dfa7d3" providerId="ADAL" clId="{052E565E-D026-4BD0-AECA-08B9FB09ECC7}" dt="2022-05-13T09:44:17.825" v="459" actId="20577"/>
          <ac:spMkLst>
            <pc:docMk/>
            <pc:sldMk cId="413099928" sldId="267"/>
            <ac:spMk id="2" creationId="{AB3AFB53-5B2F-7FD8-8A84-F2B6E2523919}"/>
          </ac:spMkLst>
        </pc:spChg>
        <pc:spChg chg="del">
          <ac:chgData name="Grecya D'Angio'" userId="41d1662f-5275-4238-9718-e44b68dfa7d3" providerId="ADAL" clId="{052E565E-D026-4BD0-AECA-08B9FB09ECC7}" dt="2022-05-13T09:41:58.890" v="343"/>
          <ac:spMkLst>
            <pc:docMk/>
            <pc:sldMk cId="413099928" sldId="267"/>
            <ac:spMk id="3" creationId="{8844C0F3-2247-F76E-8425-D2431E9A714F}"/>
          </ac:spMkLst>
        </pc:spChg>
        <pc:picChg chg="add mod">
          <ac:chgData name="Grecya D'Angio'" userId="41d1662f-5275-4238-9718-e44b68dfa7d3" providerId="ADAL" clId="{052E565E-D026-4BD0-AECA-08B9FB09ECC7}" dt="2022-05-13T09:41:58.890" v="343"/>
          <ac:picMkLst>
            <pc:docMk/>
            <pc:sldMk cId="413099928" sldId="267"/>
            <ac:picMk id="5" creationId="{A421FB7C-E37A-7CED-7F7A-8FC4AD0E288F}"/>
          </ac:picMkLst>
        </pc:picChg>
      </pc:sldChg>
      <pc:sldChg chg="addSp delSp modSp new mod">
        <pc:chgData name="Grecya D'Angio'" userId="41d1662f-5275-4238-9718-e44b68dfa7d3" providerId="ADAL" clId="{052E565E-D026-4BD0-AECA-08B9FB09ECC7}" dt="2022-05-13T09:44:49.002" v="536" actId="20577"/>
        <pc:sldMkLst>
          <pc:docMk/>
          <pc:sldMk cId="4110235283" sldId="268"/>
        </pc:sldMkLst>
        <pc:spChg chg="mod">
          <ac:chgData name="Grecya D'Angio'" userId="41d1662f-5275-4238-9718-e44b68dfa7d3" providerId="ADAL" clId="{052E565E-D026-4BD0-AECA-08B9FB09ECC7}" dt="2022-05-13T09:44:49.002" v="536" actId="20577"/>
          <ac:spMkLst>
            <pc:docMk/>
            <pc:sldMk cId="4110235283" sldId="268"/>
            <ac:spMk id="2" creationId="{B92A0108-1538-F3C4-E8B4-AE6DC49E9EB4}"/>
          </ac:spMkLst>
        </pc:spChg>
        <pc:spChg chg="del">
          <ac:chgData name="Grecya D'Angio'" userId="41d1662f-5275-4238-9718-e44b68dfa7d3" providerId="ADAL" clId="{052E565E-D026-4BD0-AECA-08B9FB09ECC7}" dt="2022-05-13T09:42:03.939" v="344"/>
          <ac:spMkLst>
            <pc:docMk/>
            <pc:sldMk cId="4110235283" sldId="268"/>
            <ac:spMk id="3" creationId="{3DBD9BD3-CF45-1421-98EB-29E323A45CF4}"/>
          </ac:spMkLst>
        </pc:spChg>
        <pc:picChg chg="add mod">
          <ac:chgData name="Grecya D'Angio'" userId="41d1662f-5275-4238-9718-e44b68dfa7d3" providerId="ADAL" clId="{052E565E-D026-4BD0-AECA-08B9FB09ECC7}" dt="2022-05-13T09:42:03.939" v="344"/>
          <ac:picMkLst>
            <pc:docMk/>
            <pc:sldMk cId="4110235283" sldId="268"/>
            <ac:picMk id="5" creationId="{60975711-5CF8-9AE5-602F-7CAA69A93FD2}"/>
          </ac:picMkLst>
        </pc:picChg>
      </pc:sldChg>
      <pc:sldChg chg="addSp delSp modSp new mod">
        <pc:chgData name="Grecya D'Angio'" userId="41d1662f-5275-4238-9718-e44b68dfa7d3" providerId="ADAL" clId="{052E565E-D026-4BD0-AECA-08B9FB09ECC7}" dt="2022-05-13T09:45:05.893" v="590" actId="20577"/>
        <pc:sldMkLst>
          <pc:docMk/>
          <pc:sldMk cId="444644028" sldId="269"/>
        </pc:sldMkLst>
        <pc:spChg chg="mod">
          <ac:chgData name="Grecya D'Angio'" userId="41d1662f-5275-4238-9718-e44b68dfa7d3" providerId="ADAL" clId="{052E565E-D026-4BD0-AECA-08B9FB09ECC7}" dt="2022-05-13T09:45:05.893" v="590" actId="20577"/>
          <ac:spMkLst>
            <pc:docMk/>
            <pc:sldMk cId="444644028" sldId="269"/>
            <ac:spMk id="2" creationId="{0E6F1841-1D64-E690-D70D-5169E7C90651}"/>
          </ac:spMkLst>
        </pc:spChg>
        <pc:spChg chg="del">
          <ac:chgData name="Grecya D'Angio'" userId="41d1662f-5275-4238-9718-e44b68dfa7d3" providerId="ADAL" clId="{052E565E-D026-4BD0-AECA-08B9FB09ECC7}" dt="2022-05-13T09:42:12.544" v="345"/>
          <ac:spMkLst>
            <pc:docMk/>
            <pc:sldMk cId="444644028" sldId="269"/>
            <ac:spMk id="3" creationId="{85F1138D-CEEA-60A8-CA1C-EAC3E31F3D95}"/>
          </ac:spMkLst>
        </pc:spChg>
        <pc:picChg chg="add mod">
          <ac:chgData name="Grecya D'Angio'" userId="41d1662f-5275-4238-9718-e44b68dfa7d3" providerId="ADAL" clId="{052E565E-D026-4BD0-AECA-08B9FB09ECC7}" dt="2022-05-13T09:42:12.544" v="345"/>
          <ac:picMkLst>
            <pc:docMk/>
            <pc:sldMk cId="444644028" sldId="269"/>
            <ac:picMk id="5" creationId="{909B046E-C780-D7DF-8DBD-1B3EB662AADD}"/>
          </ac:picMkLst>
        </pc:picChg>
      </pc:sldChg>
      <pc:sldChg chg="addSp delSp modSp new mod">
        <pc:chgData name="Grecya D'Angio'" userId="41d1662f-5275-4238-9718-e44b68dfa7d3" providerId="ADAL" clId="{052E565E-D026-4BD0-AECA-08B9FB09ECC7}" dt="2022-05-13T09:58:08.181" v="699" actId="20577"/>
        <pc:sldMkLst>
          <pc:docMk/>
          <pc:sldMk cId="1506983185" sldId="270"/>
        </pc:sldMkLst>
        <pc:spChg chg="mod">
          <ac:chgData name="Grecya D'Angio'" userId="41d1662f-5275-4238-9718-e44b68dfa7d3" providerId="ADAL" clId="{052E565E-D026-4BD0-AECA-08B9FB09ECC7}" dt="2022-05-13T09:58:08.181" v="699" actId="20577"/>
          <ac:spMkLst>
            <pc:docMk/>
            <pc:sldMk cId="1506983185" sldId="270"/>
            <ac:spMk id="2" creationId="{F0FF3ABB-2AAA-3BAF-E7A1-201BCD923D99}"/>
          </ac:spMkLst>
        </pc:spChg>
        <pc:spChg chg="del">
          <ac:chgData name="Grecya D'Angio'" userId="41d1662f-5275-4238-9718-e44b68dfa7d3" providerId="ADAL" clId="{052E565E-D026-4BD0-AECA-08B9FB09ECC7}" dt="2022-05-13T09:52:30.231" v="598"/>
          <ac:spMkLst>
            <pc:docMk/>
            <pc:sldMk cId="1506983185" sldId="270"/>
            <ac:spMk id="3" creationId="{2C26151E-1014-F0A1-5DBC-7D694709E226}"/>
          </ac:spMkLst>
        </pc:spChg>
        <pc:picChg chg="add mod">
          <ac:chgData name="Grecya D'Angio'" userId="41d1662f-5275-4238-9718-e44b68dfa7d3" providerId="ADAL" clId="{052E565E-D026-4BD0-AECA-08B9FB09ECC7}" dt="2022-05-13T09:52:30.231" v="598"/>
          <ac:picMkLst>
            <pc:docMk/>
            <pc:sldMk cId="1506983185" sldId="270"/>
            <ac:picMk id="5" creationId="{B249C389-51F3-D497-D8BC-0ABDC8508B6A}"/>
          </ac:picMkLst>
        </pc:picChg>
      </pc:sldChg>
      <pc:sldChg chg="addSp delSp modSp new mod ord">
        <pc:chgData name="Grecya D'Angio'" userId="41d1662f-5275-4238-9718-e44b68dfa7d3" providerId="ADAL" clId="{052E565E-D026-4BD0-AECA-08B9FB09ECC7}" dt="2022-05-13T09:57:48.348" v="663" actId="20577"/>
        <pc:sldMkLst>
          <pc:docMk/>
          <pc:sldMk cId="154796060" sldId="271"/>
        </pc:sldMkLst>
        <pc:spChg chg="mod">
          <ac:chgData name="Grecya D'Angio'" userId="41d1662f-5275-4238-9718-e44b68dfa7d3" providerId="ADAL" clId="{052E565E-D026-4BD0-AECA-08B9FB09ECC7}" dt="2022-05-13T09:57:48.348" v="663" actId="20577"/>
          <ac:spMkLst>
            <pc:docMk/>
            <pc:sldMk cId="154796060" sldId="271"/>
            <ac:spMk id="2" creationId="{5B038239-A37C-E8BC-8BC4-99AA4557D603}"/>
          </ac:spMkLst>
        </pc:spChg>
        <pc:spChg chg="del">
          <ac:chgData name="Grecya D'Angio'" userId="41d1662f-5275-4238-9718-e44b68dfa7d3" providerId="ADAL" clId="{052E565E-D026-4BD0-AECA-08B9FB09ECC7}" dt="2022-05-13T09:51:27.874" v="593"/>
          <ac:spMkLst>
            <pc:docMk/>
            <pc:sldMk cId="154796060" sldId="271"/>
            <ac:spMk id="3" creationId="{30F801C4-CB44-B203-E170-5BCDCEBCC714}"/>
          </ac:spMkLst>
        </pc:spChg>
        <pc:picChg chg="add mod">
          <ac:chgData name="Grecya D'Angio'" userId="41d1662f-5275-4238-9718-e44b68dfa7d3" providerId="ADAL" clId="{052E565E-D026-4BD0-AECA-08B9FB09ECC7}" dt="2022-05-13T09:51:27.874" v="593"/>
          <ac:picMkLst>
            <pc:docMk/>
            <pc:sldMk cId="154796060" sldId="271"/>
            <ac:picMk id="5" creationId="{2E858463-FB73-9A2C-3FE5-D4EB6BFFC61A}"/>
          </ac:picMkLst>
        </pc:picChg>
      </pc:sldChg>
      <pc:sldChg chg="addSp delSp modSp new mod">
        <pc:chgData name="Grecya D'Angio'" userId="41d1662f-5275-4238-9718-e44b68dfa7d3" providerId="ADAL" clId="{052E565E-D026-4BD0-AECA-08B9FB09ECC7}" dt="2022-05-13T09:58:32.357" v="748" actId="20577"/>
        <pc:sldMkLst>
          <pc:docMk/>
          <pc:sldMk cId="2033384111" sldId="272"/>
        </pc:sldMkLst>
        <pc:spChg chg="mod">
          <ac:chgData name="Grecya D'Angio'" userId="41d1662f-5275-4238-9718-e44b68dfa7d3" providerId="ADAL" clId="{052E565E-D026-4BD0-AECA-08B9FB09ECC7}" dt="2022-05-13T09:58:32.357" v="748" actId="20577"/>
          <ac:spMkLst>
            <pc:docMk/>
            <pc:sldMk cId="2033384111" sldId="272"/>
            <ac:spMk id="2" creationId="{355ADF3A-D4EE-F8E8-C05F-92C65E925D7D}"/>
          </ac:spMkLst>
        </pc:spChg>
        <pc:spChg chg="del">
          <ac:chgData name="Grecya D'Angio'" userId="41d1662f-5275-4238-9718-e44b68dfa7d3" providerId="ADAL" clId="{052E565E-D026-4BD0-AECA-08B9FB09ECC7}" dt="2022-05-13T09:55:26.790" v="599"/>
          <ac:spMkLst>
            <pc:docMk/>
            <pc:sldMk cId="2033384111" sldId="272"/>
            <ac:spMk id="3" creationId="{916C9983-67AA-9956-DA0A-CD16F9A9283B}"/>
          </ac:spMkLst>
        </pc:spChg>
        <pc:picChg chg="add mod">
          <ac:chgData name="Grecya D'Angio'" userId="41d1662f-5275-4238-9718-e44b68dfa7d3" providerId="ADAL" clId="{052E565E-D026-4BD0-AECA-08B9FB09ECC7}" dt="2022-05-13T09:55:26.790" v="599"/>
          <ac:picMkLst>
            <pc:docMk/>
            <pc:sldMk cId="2033384111" sldId="272"/>
            <ac:picMk id="5" creationId="{A8DC0B54-CC8D-11ED-152A-BF8983296D84}"/>
          </ac:picMkLst>
        </pc:picChg>
        <pc:picChg chg="add del mod">
          <ac:chgData name="Grecya D'Angio'" userId="41d1662f-5275-4238-9718-e44b68dfa7d3" providerId="ADAL" clId="{052E565E-D026-4BD0-AECA-08B9FB09ECC7}" dt="2022-05-13T09:56:12.914" v="601" actId="21"/>
          <ac:picMkLst>
            <pc:docMk/>
            <pc:sldMk cId="2033384111" sldId="272"/>
            <ac:picMk id="7" creationId="{1AD33CD4-15BE-DB20-89A9-04A95734F860}"/>
          </ac:picMkLst>
        </pc:picChg>
      </pc:sldChg>
      <pc:sldChg chg="addSp delSp modSp new mod">
        <pc:chgData name="Grecya D'Angio'" userId="41d1662f-5275-4238-9718-e44b68dfa7d3" providerId="ADAL" clId="{052E565E-D026-4BD0-AECA-08B9FB09ECC7}" dt="2022-05-13T09:58:46.600" v="778" actId="20577"/>
        <pc:sldMkLst>
          <pc:docMk/>
          <pc:sldMk cId="941369783" sldId="273"/>
        </pc:sldMkLst>
        <pc:spChg chg="mod">
          <ac:chgData name="Grecya D'Angio'" userId="41d1662f-5275-4238-9718-e44b68dfa7d3" providerId="ADAL" clId="{052E565E-D026-4BD0-AECA-08B9FB09ECC7}" dt="2022-05-13T09:58:46.600" v="778" actId="20577"/>
          <ac:spMkLst>
            <pc:docMk/>
            <pc:sldMk cId="941369783" sldId="273"/>
            <ac:spMk id="2" creationId="{2B8D8927-0D8C-86CC-C479-8545E82D67EF}"/>
          </ac:spMkLst>
        </pc:spChg>
        <pc:spChg chg="del">
          <ac:chgData name="Grecya D'Angio'" userId="41d1662f-5275-4238-9718-e44b68dfa7d3" providerId="ADAL" clId="{052E565E-D026-4BD0-AECA-08B9FB09ECC7}" dt="2022-05-13T09:56:15.569" v="602"/>
          <ac:spMkLst>
            <pc:docMk/>
            <pc:sldMk cId="941369783" sldId="273"/>
            <ac:spMk id="3" creationId="{27AAD07E-237C-0CE7-4CAE-4E11B5949B7B}"/>
          </ac:spMkLst>
        </pc:spChg>
        <pc:picChg chg="add mod">
          <ac:chgData name="Grecya D'Angio'" userId="41d1662f-5275-4238-9718-e44b68dfa7d3" providerId="ADAL" clId="{052E565E-D026-4BD0-AECA-08B9FB09ECC7}" dt="2022-05-13T09:56:15.569" v="602"/>
          <ac:picMkLst>
            <pc:docMk/>
            <pc:sldMk cId="941369783" sldId="273"/>
            <ac:picMk id="4" creationId="{136DFE26-A1DE-8AA2-578D-AA5F4DD23C34}"/>
          </ac:picMkLst>
        </pc:picChg>
      </pc:sldChg>
      <pc:sldChg chg="addSp delSp modSp new mod">
        <pc:chgData name="Grecya D'Angio'" userId="41d1662f-5275-4238-9718-e44b68dfa7d3" providerId="ADAL" clId="{052E565E-D026-4BD0-AECA-08B9FB09ECC7}" dt="2022-05-13T09:59:01.522" v="807" actId="20577"/>
        <pc:sldMkLst>
          <pc:docMk/>
          <pc:sldMk cId="2073561603" sldId="274"/>
        </pc:sldMkLst>
        <pc:spChg chg="mod">
          <ac:chgData name="Grecya D'Angio'" userId="41d1662f-5275-4238-9718-e44b68dfa7d3" providerId="ADAL" clId="{052E565E-D026-4BD0-AECA-08B9FB09ECC7}" dt="2022-05-13T09:59:01.522" v="807" actId="20577"/>
          <ac:spMkLst>
            <pc:docMk/>
            <pc:sldMk cId="2073561603" sldId="274"/>
            <ac:spMk id="2" creationId="{E8DD0093-9141-EEE8-276E-490B312AC4C4}"/>
          </ac:spMkLst>
        </pc:spChg>
        <pc:spChg chg="del">
          <ac:chgData name="Grecya D'Angio'" userId="41d1662f-5275-4238-9718-e44b68dfa7d3" providerId="ADAL" clId="{052E565E-D026-4BD0-AECA-08B9FB09ECC7}" dt="2022-05-13T09:57:03.305" v="604"/>
          <ac:spMkLst>
            <pc:docMk/>
            <pc:sldMk cId="2073561603" sldId="274"/>
            <ac:spMk id="3" creationId="{111E7565-A6F1-A0BA-7E8C-562A5163AFE1}"/>
          </ac:spMkLst>
        </pc:spChg>
        <pc:picChg chg="add mod">
          <ac:chgData name="Grecya D'Angio'" userId="41d1662f-5275-4238-9718-e44b68dfa7d3" providerId="ADAL" clId="{052E565E-D026-4BD0-AECA-08B9FB09ECC7}" dt="2022-05-13T09:57:03.305" v="604"/>
          <ac:picMkLst>
            <pc:docMk/>
            <pc:sldMk cId="2073561603" sldId="274"/>
            <ac:picMk id="5" creationId="{7D5285C4-2B4E-09B6-0F4B-4CB31B31F4C7}"/>
          </ac:picMkLst>
        </pc:picChg>
      </pc:sldChg>
      <pc:sldChg chg="new del">
        <pc:chgData name="Grecya D'Angio'" userId="41d1662f-5275-4238-9718-e44b68dfa7d3" providerId="ADAL" clId="{052E565E-D026-4BD0-AECA-08B9FB09ECC7}" dt="2022-05-13T09:57:16.870" v="606" actId="680"/>
        <pc:sldMkLst>
          <pc:docMk/>
          <pc:sldMk cId="1384107609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81257-B933-490C-9D69-34EE7CE4016E}" type="datetimeFigureOut">
              <a:rPr lang="it-IT" smtClean="0"/>
              <a:t>14/05/2022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0E755-6D36-403D-8782-3589F94A3F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0054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75986D-CF5A-D067-FA18-1CAC47FDD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587D0B8-7758-DD59-635A-55D6FED92B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3FBF6DB-BBAE-49BB-7A6A-3C5AA9E17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C4E3-0301-40D0-8EFD-A2958B9C1DD4}" type="datetime1">
              <a:rPr lang="it-IT" smtClean="0"/>
              <a:t>14/05/2022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4FFC97-DF28-9C0D-9B84-2831D26D6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CAD75E-5890-A389-42BA-66026C19F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6446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806CC9-743D-07AD-B535-029468C9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8C33460-9D43-278C-CA5A-869843B91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3AF15B0-2E98-CF26-F9C6-66175A143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03252-D5FF-4629-A95A-E8473E5F4BC8}" type="datetime1">
              <a:rPr lang="it-IT" smtClean="0"/>
              <a:t>14/05/2022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6EBF52-FBBC-D837-9667-F936886C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194A81-3798-8452-55DF-3A7C3BD4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2120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C850625-2291-C9ED-98DA-23003E75AF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58E3C51-1EC1-49DE-9A8F-63BF99B8F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CB49C3-F385-DB7C-62F8-09E7DEF9B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1286-A25F-439F-8188-47714A93A3F2}" type="datetime1">
              <a:rPr lang="it-IT" smtClean="0"/>
              <a:t>14/05/2022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079558-C831-DA74-ED03-6C126351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ED0E92-D0EC-E436-E310-1713C10DE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7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A6B9DB-A831-C4C4-0D25-C876C699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568724-8932-73F1-1A24-DBC9C2AA1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26B1D3-A2AC-918D-0416-8BDF872EE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FFAB-73F2-4DE0-B47B-172A4EC40624}" type="datetime1">
              <a:rPr lang="it-IT" smtClean="0"/>
              <a:t>14/05/2022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61E261-4CE4-8705-255F-65EDD7B23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926217-0309-A5D3-C4D1-F7F630A8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942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15DDB2-12AE-2AF4-7AE6-300C88800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BC9299-0EB5-91D1-C26B-780BF14EE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8B375C-00B1-83F5-A1E6-2AFB5A792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8FD6-0888-4C52-BC63-46782E336037}" type="datetime1">
              <a:rPr lang="it-IT" smtClean="0"/>
              <a:t>14/05/2022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FDB338-BFB2-4570-2E2C-0807C31F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01C9F4-F97A-3D48-7098-7B86D684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4523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11EDB8-408C-2D39-973D-62373CA3A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7B8CD3-003E-8DF3-FE3B-112132A8D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1A24DDC-6E70-AD36-BE3D-3874C8E9E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753AC5-37A7-A795-2007-CE494FD8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36DA-AE9E-4770-A1BB-FBF99F400D67}" type="datetime1">
              <a:rPr lang="it-IT" smtClean="0"/>
              <a:t>14/05/2022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A396EBE-6D36-BF8F-4999-30607F05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6DE6AA4-CC21-45EF-BFD3-B63C24D01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838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9045A5-E41B-DA23-5B99-C95C5CA6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FC4E40-26B4-BA62-BE79-C74E889DE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FE2F8D1-0BB0-0CAC-B111-CA6F17700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56D2EA1-1EAF-C1B8-37F0-AAF53F20C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F2E543B-18BE-D26B-8F74-03DA1DC0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3E0CBEF-AC29-B0B8-E3A1-800DFF1EA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03EA-2D93-4ACC-8BE5-6E1A6837A665}" type="datetime1">
              <a:rPr lang="it-IT" smtClean="0"/>
              <a:t>14/05/2022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4C5BC7B-2303-B801-2A97-F548807D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F01B433-FF0B-773E-DAF8-E6EB97B8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1733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455DA9-5D58-92F8-8D41-CFC948E07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BEAA450-1A4B-90AD-F605-67000356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2732-1A94-4316-90BE-6A0568AE2834}" type="datetime1">
              <a:rPr lang="it-IT" smtClean="0"/>
              <a:t>14/05/2022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27CA046-2BEA-6C3A-E518-8F180FF73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F45BAF8-2648-AD6A-B971-7E62A9429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090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4C2AEA2-782F-2D24-D093-8973A0E6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0FE7-DC2B-4996-8A22-F16DD6B15982}" type="datetime1">
              <a:rPr lang="it-IT" smtClean="0"/>
              <a:t>14/05/2022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1583140-282D-96F1-DDEF-9CC83AEB9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2AC4A8-D223-9FC8-9BAB-FA864691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591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3EFA08-4687-45CE-FA66-3E1CDD88C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3C8382-6AEA-72F9-B43F-EB1415A69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9D92355-B18A-20B0-176A-F25B13C37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C5DE7DC-3C09-F360-5F10-756E173E1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F1FAE-9922-4ACA-8795-7AA11C3CD069}" type="datetime1">
              <a:rPr lang="it-IT" smtClean="0"/>
              <a:t>14/05/2022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D8A4BF-E6BE-6A53-450F-2FA4AE9F2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2F0E54-FA65-5997-556C-8F6847C0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6525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28E7F6-CAF7-24DC-E903-FD1FDC648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A1D1A7C-099A-FD34-024B-5669EF5C9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70C7A3C-DB3D-BD00-BD8C-A45301B24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381DA04-F1A4-C24A-56BE-36F9A2EAE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6731-3B4B-4280-85F5-032CBD97727D}" type="datetime1">
              <a:rPr lang="it-IT" smtClean="0"/>
              <a:t>14/05/2022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8C596FA-E817-1625-3BF1-B8727D6BA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634740A-1947-289B-A91C-1E04ED71A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082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153C79F-82AD-0818-43A7-7334DDC47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29B3E71-BC5E-5783-8118-9517DC24A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DA3F60-2A5D-C164-E650-CD9C18F5F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5E05D-57BA-4FBF-BABF-3D501852D55D}" type="datetime1">
              <a:rPr lang="it-IT" smtClean="0"/>
              <a:t>14/05/2022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A42B32-5FA5-3A2A-B21E-3C7F209F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B5C139-7FB3-678C-D448-161AF604F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169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C5502F-AFFF-27DF-0F33-6091335EF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7870" y="1569547"/>
            <a:ext cx="4466129" cy="2004270"/>
          </a:xfrm>
        </p:spPr>
        <p:txBody>
          <a:bodyPr anchor="b">
            <a:normAutofit/>
          </a:bodyPr>
          <a:lstStyle/>
          <a:p>
            <a:pPr algn="l"/>
            <a:r>
              <a:rPr lang="it-IT" sz="5400" dirty="0"/>
              <a:t>Progetto IMAD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C1558EB-18E4-9AF4-D7D9-686DBF7BC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7870" y="3588329"/>
            <a:ext cx="4598210" cy="1132115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Identificazione di un modello della produzione di potenza del parco eolico</a:t>
            </a:r>
          </a:p>
          <a:p>
            <a:pPr algn="l"/>
            <a:r>
              <a:rPr lang="it-IT" sz="2000" dirty="0"/>
              <a:t>Anno academico 2021/2022</a:t>
            </a:r>
          </a:p>
          <a:p>
            <a:pPr algn="l"/>
            <a:endParaRPr lang="it-IT" sz="2000" dirty="0"/>
          </a:p>
          <a:p>
            <a:pPr algn="l"/>
            <a:endParaRPr lang="it-IT" sz="28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DD5177-0F4F-765E-8740-EFD31B6C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2" r="1198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2" descr="Unipv - IDCD | Innovazione Didattica e Comunicazione DigitaleIDCD |  Innovazione Didattica e Comunicazione Digitale">
            <a:extLst>
              <a:ext uri="{FF2B5EF4-FFF2-40B4-BE49-F238E27FC236}">
                <a16:creationId xmlns:a16="http://schemas.microsoft.com/office/drawing/2014/main" id="{47EC0648-7F06-BE20-745F-F89257E93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205" y="715427"/>
            <a:ext cx="1353642" cy="179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ottotitolo 2">
            <a:extLst>
              <a:ext uri="{FF2B5EF4-FFF2-40B4-BE49-F238E27FC236}">
                <a16:creationId xmlns:a16="http://schemas.microsoft.com/office/drawing/2014/main" id="{BC07E93D-F984-4CEF-7732-986FBAE3098B}"/>
              </a:ext>
            </a:extLst>
          </p:cNvPr>
          <p:cNvSpPr txBox="1">
            <a:spLocks/>
          </p:cNvSpPr>
          <p:nvPr/>
        </p:nvSpPr>
        <p:spPr>
          <a:xfrm>
            <a:off x="7085790" y="5264731"/>
            <a:ext cx="4598210" cy="1132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t-IT" sz="2000" dirty="0"/>
          </a:p>
          <a:p>
            <a:pPr algn="l"/>
            <a:endParaRPr lang="it-IT" sz="2800" dirty="0"/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614796C8-A3BA-473B-EFBE-2D8318D595C7}"/>
              </a:ext>
            </a:extLst>
          </p:cNvPr>
          <p:cNvSpPr txBox="1">
            <a:spLocks/>
          </p:cNvSpPr>
          <p:nvPr/>
        </p:nvSpPr>
        <p:spPr>
          <a:xfrm>
            <a:off x="7245346" y="4720444"/>
            <a:ext cx="4598210" cy="16312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D’Angiò Grecya (479623)</a:t>
            </a:r>
          </a:p>
          <a:p>
            <a:r>
              <a:rPr lang="it-IT" sz="2000" dirty="0"/>
              <a:t>Ferrari Alessio (480163) </a:t>
            </a:r>
          </a:p>
          <a:p>
            <a:r>
              <a:rPr lang="it-IT" sz="2000" dirty="0"/>
              <a:t>Giacalone Vito (481113)</a:t>
            </a:r>
          </a:p>
          <a:p>
            <a:r>
              <a:rPr lang="it-IT" sz="2000" dirty="0" err="1"/>
              <a:t>Mongini</a:t>
            </a:r>
            <a:r>
              <a:rPr lang="it-IT" sz="2000"/>
              <a:t> Paolo (507997)</a:t>
            </a:r>
            <a:endParaRPr lang="it-IT" sz="200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8E2C5CD-0A67-10C4-D455-0EA3598C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9546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FF3ABB-2AAA-3BAF-E7A1-201BCD9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teorico su dati «sporchi»: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249C389-51F3-D497-D8BC-0ABDC8508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AC96107-8CA9-61F8-1A84-D012B503C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320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038239-A37C-E8BC-8BC4-99AA4557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cubico semplice su dati «sporci»: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E858463-FB73-9A2C-3FE5-D4EB6BFF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E798FDC-01FB-F5B2-CD55-67C61DAE1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3460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5ADF3A-D4EE-F8E8-C05F-92C65E925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cubico più complesso su dati «sporchi»: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8DC0B54-CC8D-11ED-152A-BF8983296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F20C8A6-994C-7DE5-D6B2-720F3A760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6139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8D8927-0D8C-86CC-C479-8545E82D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GOF modello cubico semplice: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136DFE26-A1DE-8AA2-578D-AA5F4DD23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49267B1-6B92-1131-DB03-DFFA92C4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6902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DD0093-9141-EEE8-276E-490B312A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GOF modello cubico complesso: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D5285C4-2B4E-09B6-0F4B-4CB31B31F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EC65833-2765-6F92-355D-2767C4EF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7404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939D86-6599-BAF0-B9AE-5A93647B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lineare: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469B285-11C2-0117-E87B-CB7C56DBF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1343EC3-2A3E-A3EF-63D1-6E2C1BD4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2980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2471D-3205-A017-3D07-90D0D27E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teorico: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6EBA966-ACCC-C017-1F66-33DA30720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BD07E59-E10C-C9A1-924C-4C69CBD66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5544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21872E-B16C-364B-3B74-E0A97AB2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trigonometrico: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9DD292A-436A-D12F-ACC9-C2E1443EB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E1B566D-DCC6-5DEC-A06E-20F80D26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9129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3AFB53-5B2F-7FD8-8A84-F2B6E252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trigonometrico con armoniche di secondo ordine: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421FB7C-E37A-7CED-7F7A-8FC4AD0E2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DD1F3EE-73A4-3FD5-9D1C-5D705803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99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2A0108-1538-F3C4-E8B4-AE6DC49E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Mondello trigonometrico con armoniche fino al sesto ordine: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0975711-5CF8-9AE5-602F-7CAA69A93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A5CB4F4-C4D4-9952-ACFA-D115AFBEC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023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DC92AF-631B-72E1-ECB4-A16DA0D1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Introduzione: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1472AF5-1B18-A168-989D-920E2D25983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E87C95D9-3201-6DF5-F4F0-960A43C1B0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1D1AEEB0-1D3F-3A2C-F14E-BB43DEBCE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0854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6F1841-1D64-E690-D70D-5169E7C9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Sovrapposizione modelli: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09B046E-C780-D7DF-8DBD-1B3EB662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1170E45-8DE1-F912-07F5-548B32AD2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64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7376C5-AE26-177B-E1CE-8A966E55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contenuto 5">
            <a:extLst>
              <a:ext uri="{FF2B5EF4-FFF2-40B4-BE49-F238E27FC236}">
                <a16:creationId xmlns:a16="http://schemas.microsoft.com/office/drawing/2014/main" id="{ED551E62-A7E9-CCD5-D8A5-02C470860EC5}"/>
              </a:ext>
            </a:extLst>
          </p:cNvPr>
          <p:cNvSpPr txBox="1">
            <a:spLocks/>
          </p:cNvSpPr>
          <p:nvPr/>
        </p:nvSpPr>
        <p:spPr>
          <a:xfrm>
            <a:off x="6197601" y="1973604"/>
            <a:ext cx="5157787" cy="3684588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i="1" u="sng" dirty="0"/>
              <a:t>PARTE 3: dati puliti</a:t>
            </a:r>
          </a:p>
          <a:p>
            <a:r>
              <a:rPr lang="it-IT" dirty="0"/>
              <a:t>Validazione modello lineare </a:t>
            </a:r>
          </a:p>
          <a:p>
            <a:r>
              <a:rPr lang="it-IT" dirty="0"/>
              <a:t>Validazione modello teorico </a:t>
            </a:r>
          </a:p>
          <a:p>
            <a:r>
              <a:rPr lang="it-IT" dirty="0"/>
              <a:t>Validazione modello cubico</a:t>
            </a:r>
          </a:p>
          <a:p>
            <a:r>
              <a:rPr lang="it-IT" dirty="0"/>
              <a:t>Validazione con modelli trigonometrici </a:t>
            </a:r>
          </a:p>
          <a:p>
            <a:r>
              <a:rPr lang="it-IT" dirty="0"/>
              <a:t> </a:t>
            </a:r>
            <a:r>
              <a:rPr lang="it-IT" dirty="0" err="1"/>
              <a:t>Godness</a:t>
            </a:r>
            <a:r>
              <a:rPr lang="it-IT" dirty="0"/>
              <a:t> of </a:t>
            </a:r>
            <a:r>
              <a:rPr lang="it-IT" dirty="0" err="1"/>
              <a:t>Fit</a:t>
            </a:r>
            <a:r>
              <a:rPr lang="it-IT" dirty="0"/>
              <a:t> dei modelli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i="1" u="sng" dirty="0"/>
              <a:t>PARTE 4: </a:t>
            </a:r>
          </a:p>
          <a:p>
            <a:r>
              <a:rPr lang="it-IT" dirty="0"/>
              <a:t>Conclusioni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8" name="Segnaposto contenuto 8">
            <a:extLst>
              <a:ext uri="{FF2B5EF4-FFF2-40B4-BE49-F238E27FC236}">
                <a16:creationId xmlns:a16="http://schemas.microsoft.com/office/drawing/2014/main" id="{B52FA18B-C8EB-18EB-7093-832C41789F47}"/>
              </a:ext>
            </a:extLst>
          </p:cNvPr>
          <p:cNvSpPr txBox="1">
            <a:spLocks/>
          </p:cNvSpPr>
          <p:nvPr/>
        </p:nvSpPr>
        <p:spPr>
          <a:xfrm>
            <a:off x="683759" y="1973604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i="1" u="sng" dirty="0"/>
              <a:t>PARTE 1:</a:t>
            </a:r>
          </a:p>
          <a:p>
            <a:r>
              <a:rPr lang="it-IT" dirty="0"/>
              <a:t>Analisi dei dati</a:t>
            </a:r>
          </a:p>
          <a:p>
            <a:r>
              <a:rPr lang="it-IT" dirty="0"/>
              <a:t> Pulizia dei dati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i="1" u="sng" dirty="0"/>
              <a:t>PARTE 2: dati sporchi</a:t>
            </a:r>
          </a:p>
          <a:p>
            <a:r>
              <a:rPr lang="it-IT" dirty="0"/>
              <a:t>Validazione modello teorico </a:t>
            </a:r>
          </a:p>
          <a:p>
            <a:r>
              <a:rPr lang="it-IT" dirty="0"/>
              <a:t>Validazione modello cubico semplice </a:t>
            </a:r>
          </a:p>
          <a:p>
            <a:r>
              <a:rPr lang="it-IT" dirty="0"/>
              <a:t>Validazione modello cubico complesso </a:t>
            </a:r>
          </a:p>
          <a:p>
            <a:r>
              <a:rPr lang="it-IT" dirty="0" err="1"/>
              <a:t>Goodness</a:t>
            </a:r>
            <a:r>
              <a:rPr lang="it-IT" dirty="0"/>
              <a:t> of </a:t>
            </a:r>
            <a:r>
              <a:rPr lang="it-IT" dirty="0" err="1"/>
              <a:t>Fit</a:t>
            </a:r>
            <a:r>
              <a:rPr lang="it-IT" dirty="0"/>
              <a:t> dei modelli</a:t>
            </a:r>
          </a:p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0C2F22B-6282-CB3E-A3F2-6046054A9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762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A6BB6CB-AAAB-7377-4958-8CEA4382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093280" cy="4810194"/>
          </a:xfrm>
          <a:prstGeom prst="rect">
            <a:avLst/>
          </a:prstGeom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1B2F4AB8-1A71-942F-DE09-25F83C13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Scatter</a:t>
            </a:r>
            <a:r>
              <a:rPr lang="it-IT" dirty="0"/>
              <a:t> dati «sporchi» tra potenza-velocità: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AB4035E-7873-1DFB-FFD4-399E4D7BB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9330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6CA406-A7A1-C2AA-05E8-12214D29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Rappresentazione 3D dati: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90030AA-01BF-11D3-5F76-A49D58361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66" y="1858000"/>
            <a:ext cx="6666667" cy="5000000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58F0B62-8EEA-3AE1-440C-CFC35B7C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333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CA98AD-1DA7-045A-A074-9FEE23B9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Rappresentazione potenza-direzione del vento: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50FBB69-B63B-A6BF-EBED-E01CBEF4F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181" y="1690688"/>
            <a:ext cx="6701637" cy="5026228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A435B17-F52B-9B25-F2A7-95011EA9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724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5B6825-27C0-5F33-15F5-DF40EEDE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Grafico della direzione della velocità del vento: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1B26A155-B36A-6DB5-CC60-4CBEEF982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259F924-5B6F-8A41-E4F4-18ACA7E8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19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851352-DA37-B660-B8DC-F76F396B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Scatter</a:t>
            </a:r>
            <a:r>
              <a:rPr lang="it-IT" dirty="0"/>
              <a:t> dati puliti: velocità-potenza (</a:t>
            </a:r>
            <a:r>
              <a:rPr lang="it-IT" dirty="0" err="1"/>
              <a:t>logit</a:t>
            </a:r>
            <a:r>
              <a:rPr lang="it-IT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0C970CF-DA72-8511-BD07-63EDEAC6F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3" y="1552562"/>
            <a:ext cx="11132457" cy="5305438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96617FC-2F90-1652-A198-9E9E5CB9C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1682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252805-3BBC-8484-ACA9-A0D40723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Scatter</a:t>
            </a:r>
            <a:r>
              <a:rPr lang="it-IT" dirty="0"/>
              <a:t> dati «puliti» tra potenza-velocità: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D883DA7-6B2E-2EAF-5F82-AFD3EB446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3ED553C-508D-DCC9-5F49-80CA22AD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69066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221</Words>
  <Application>Microsoft Office PowerPoint</Application>
  <PresentationFormat>Widescreen</PresentationFormat>
  <Paragraphs>66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di Office</vt:lpstr>
      <vt:lpstr>Progetto IMAD</vt:lpstr>
      <vt:lpstr>Introduzione:</vt:lpstr>
      <vt:lpstr>Presentazione standard di PowerPoint</vt:lpstr>
      <vt:lpstr>Scatter dati «sporchi» tra potenza-velocità:</vt:lpstr>
      <vt:lpstr>Rappresentazione 3D dati:</vt:lpstr>
      <vt:lpstr>Rappresentazione potenza-direzione del vento:</vt:lpstr>
      <vt:lpstr>Grafico della direzione della velocità del vento:</vt:lpstr>
      <vt:lpstr>Scatter dati puliti: velocità-potenza (logit)</vt:lpstr>
      <vt:lpstr>Scatter dati «puliti» tra potenza-velocità:</vt:lpstr>
      <vt:lpstr>Modello teorico su dati «sporchi»:</vt:lpstr>
      <vt:lpstr>Modello cubico semplice su dati «sporci»:</vt:lpstr>
      <vt:lpstr>Modello cubico più complesso su dati «sporchi»:</vt:lpstr>
      <vt:lpstr>GOF modello cubico semplice:</vt:lpstr>
      <vt:lpstr>GOF modello cubico complesso:</vt:lpstr>
      <vt:lpstr>Modello lineare:</vt:lpstr>
      <vt:lpstr>Modello teorico:</vt:lpstr>
      <vt:lpstr>Modello trigonometrico:</vt:lpstr>
      <vt:lpstr>Modello trigonometrico con armoniche di secondo ordine:</vt:lpstr>
      <vt:lpstr>Mondello trigonometrico con armoniche fino al sesto ordine:</vt:lpstr>
      <vt:lpstr>Sovrapposizione modelli: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IMAD</dc:title>
  <dc:creator>Grecya D'Angio'</dc:creator>
  <cp:lastModifiedBy>Grecya D'Angio'</cp:lastModifiedBy>
  <cp:revision>3</cp:revision>
  <dcterms:created xsi:type="dcterms:W3CDTF">2022-05-07T20:56:26Z</dcterms:created>
  <dcterms:modified xsi:type="dcterms:W3CDTF">2022-05-14T10:28:57Z</dcterms:modified>
</cp:coreProperties>
</file>